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D8CAE-B612-60E4-2B44-C4C2C15BB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1A00AE-C7F1-F645-3FF6-2CF2854E37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B71B8-89E2-70A5-6F83-812EFEC03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F9CC7-7B63-44C8-315D-E3BE2A623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52218-5A25-EE19-7A0D-F9F0889A1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14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154AC-9A41-014E-6450-128767F8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6A1B6-1561-D79E-3EB8-9AD664ED7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F4A78-9CE3-B770-186F-376716633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E61C35-5382-057B-79D7-45EB517F9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FC5CC-5E22-F98D-AA39-D93099606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890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98C4E-A63F-2035-7A3E-40EE41A6C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F00C1-8429-7DAD-0201-3993A114F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08A40-08CB-4995-0B9A-F98A24CDF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0BA38-801B-9122-1B00-20484068B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D9B2C-8CE3-8AA0-C35B-F9AEE95EC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915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03019-024E-4507-D823-6974A06FF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42E28-5C6F-AEA3-73E0-1EFE4463A5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B57301-9CDB-3791-5AB9-01BFE7664E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BA8A7-5B5B-88B2-7F7D-D2A3AA5CD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900C6C-A9E1-1549-4F1E-F5AF58B02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AA101-F29E-468B-A6EB-627F45129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597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60C64-0722-5A56-79E6-BC495EC30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3B729-79E6-DC93-9A79-24400DF5C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82692-7584-AC8B-D678-1557CCD36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86CF7F-5FB8-6C5D-B7AB-C46EF2420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FE2F16-DDBA-9E99-653C-242BBD6FCA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7D5380-DDB9-77BD-8FB2-0D9FBA5D4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AF27EE-D355-809C-A5E5-1ADE3044D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B6EE31-13E3-62EE-7608-8697A8701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13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2916B-E908-CB9B-BAA1-18548A73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6D9F0-62D1-2D42-542F-97ACB16D8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4374D3-EC57-DA9C-4F66-718540060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C0283C-3D4D-8728-F6B2-541F0FBE4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46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F4B7F4-D322-3C78-6C71-E7EB6F351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921D75-E42B-7A8E-54CC-CF7444685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0BF51-95D3-DC38-1A67-5C7C2408C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187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643A5-BDAA-C83F-5DB0-3CF6E3F99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AC571-866E-65CF-7DC0-A59D128A4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BF502-7D22-DBA8-BE45-026338416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EE51C-B9A0-FCBB-4E82-51E7E45C7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608B0-F611-689B-987D-D1A90AEA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ECF98-CA53-ECE7-0CA8-99DD70856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831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419F2-DF0A-401D-CC80-530A702F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FA586B-8A5C-0070-4118-F74BEF49E7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82CBA-4339-F26F-D129-11E42FF88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201CC2-CD87-D757-0094-DF491A036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1A0F1-8CCA-2C5C-CB12-90319EB02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0FDD4-D96B-F488-5E37-6CF0F991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092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15D27-6292-F166-D193-EEBAA3373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EC3724-B059-9859-F6D8-56D0CD949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F767E-1987-2ACD-1951-B379BF73F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E62F2-3042-AD81-5900-43DB67342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688B9-2DD7-741A-D5C8-5DFE1A3FF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209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9975CE-2B84-D3C1-02CD-EA084E6DCF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D22C8-4304-86CE-4E71-E0743BA57B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6453A-C18B-66D2-52B2-E873996FA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16E2E-1358-E4F1-135D-D40DC992D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3B31F-C8A3-7DA6-69EC-5CD12B4BD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436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6905F9-931E-F013-2F31-FA2C7DC09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67C12-AB21-A4AD-C81D-78FAF0AD0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D9899-8902-EE4C-A3FB-8A3691080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B65A46-2888-4027-ADDE-36F2341409E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F9170-F998-C9CF-97E9-DB9C6C00CE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327FB-B7AB-C468-2FD7-6E4E46397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200C3C-DF80-4DB3-B664-8325D4839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75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D2A7392-1C83-FF06-04F4-AA61B01F7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866" y="0"/>
            <a:ext cx="7548918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553418-5D13-046F-8C05-B5139606323B}"/>
              </a:ext>
            </a:extLst>
          </p:cNvPr>
          <p:cNvSpPr txBox="1"/>
          <p:nvPr/>
        </p:nvSpPr>
        <p:spPr>
          <a:xfrm>
            <a:off x="219074" y="295275"/>
            <a:ext cx="3009901" cy="4247317"/>
          </a:xfrm>
          <a:prstGeom prst="rect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PSHE overview:</a:t>
            </a:r>
          </a:p>
          <a:p>
            <a:endParaRPr lang="en-GB" b="1" dirty="0"/>
          </a:p>
          <a:p>
            <a:r>
              <a:rPr lang="en-GB" dirty="0"/>
              <a:t>KS3 have one single period 50 minute lesson per week.</a:t>
            </a:r>
          </a:p>
          <a:p>
            <a:endParaRPr lang="en-GB" dirty="0"/>
          </a:p>
          <a:p>
            <a:r>
              <a:rPr lang="en-GB" dirty="0"/>
              <a:t>KS4 have one tutor time session per week.</a:t>
            </a:r>
          </a:p>
          <a:p>
            <a:endParaRPr lang="en-GB" dirty="0"/>
          </a:p>
          <a:p>
            <a:r>
              <a:rPr lang="en-GB" dirty="0"/>
              <a:t>KS5 have 1-2 tutor time sessions per week.</a:t>
            </a:r>
          </a:p>
          <a:p>
            <a:endParaRPr lang="en-GB" dirty="0"/>
          </a:p>
          <a:p>
            <a:r>
              <a:rPr lang="en-GB" dirty="0"/>
              <a:t>Careers lessons also take place at least once per term if they aren’t taught as a separate topic.</a:t>
            </a:r>
          </a:p>
        </p:txBody>
      </p:sp>
    </p:spTree>
    <p:extLst>
      <p:ext uri="{BB962C8B-B14F-4D97-AF65-F5344CB8AC3E}">
        <p14:creationId xmlns:p14="http://schemas.microsoft.com/office/powerpoint/2010/main" val="2138190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51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Steele</dc:creator>
  <cp:lastModifiedBy>Lesley Jarvis</cp:lastModifiedBy>
  <cp:revision>1</cp:revision>
  <dcterms:created xsi:type="dcterms:W3CDTF">2026-09-16T15:36:05Z</dcterms:created>
  <dcterms:modified xsi:type="dcterms:W3CDTF">2026-09-17T07:24:49Z</dcterms:modified>
</cp:coreProperties>
</file>